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625006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 конце дня небольшой дождь, гроза. Ветер юго- восточный с переходом на юго-западный 9-14 м/с. Температура воздуха ночью 15-17,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5833</TotalTime>
  <Words>557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1150</cp:revision>
  <cp:lastPrinted>2021-07-01T03:56:27Z</cp:lastPrinted>
  <dcterms:created xsi:type="dcterms:W3CDTF">2024-09-22T07:48:17Z</dcterms:created>
  <dcterms:modified xsi:type="dcterms:W3CDTF">2026-05-06T07:51:11Z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